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2" r:id="rId4"/>
    <p:sldId id="283" r:id="rId5"/>
    <p:sldId id="28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5" r:id="rId18"/>
    <p:sldId id="287" r:id="rId19"/>
    <p:sldId id="289" r:id="rId20"/>
    <p:sldId id="269" r:id="rId21"/>
    <p:sldId id="290" r:id="rId22"/>
    <p:sldId id="291" r:id="rId23"/>
    <p:sldId id="292" r:id="rId24"/>
    <p:sldId id="270" r:id="rId25"/>
    <p:sldId id="293" r:id="rId26"/>
    <p:sldId id="294" r:id="rId27"/>
    <p:sldId id="295" r:id="rId28"/>
    <p:sldId id="271" r:id="rId29"/>
    <p:sldId id="296" r:id="rId30"/>
    <p:sldId id="272" r:id="rId31"/>
    <p:sldId id="297" r:id="rId32"/>
    <p:sldId id="273" r:id="rId33"/>
    <p:sldId id="298" r:id="rId34"/>
    <p:sldId id="277" r:id="rId35"/>
    <p:sldId id="278" r:id="rId36"/>
    <p:sldId id="27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3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9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4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2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8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9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0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60DB-EE0A-0A4D-B20E-2A90871F8847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97C12-8A70-3243-94F5-4579FBC4B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5" y="724395"/>
            <a:ext cx="4393869" cy="546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65" y="321622"/>
            <a:ext cx="449282" cy="5467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07575" y="6115792"/>
            <a:ext cx="3526971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9" b="24329"/>
          <a:stretch/>
        </p:blipFill>
        <p:spPr>
          <a:xfrm>
            <a:off x="1238697" y="1116281"/>
            <a:ext cx="6666606" cy="579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1 - (a)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8" b="23907"/>
          <a:stretch/>
        </p:blipFill>
        <p:spPr>
          <a:xfrm>
            <a:off x="1577141" y="1116281"/>
            <a:ext cx="5996986" cy="57417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1 - (b)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" b="43204"/>
          <a:stretch/>
        </p:blipFill>
        <p:spPr>
          <a:xfrm>
            <a:off x="624002" y="1116281"/>
            <a:ext cx="7895021" cy="57417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1 - (c)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2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2 - (a)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5" b="2176"/>
          <a:stretch/>
        </p:blipFill>
        <p:spPr>
          <a:xfrm>
            <a:off x="2297978" y="1116281"/>
            <a:ext cx="4554084" cy="57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2 - (b)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7" b="19654"/>
          <a:stretch/>
        </p:blipFill>
        <p:spPr>
          <a:xfrm>
            <a:off x="1826523" y="1116281"/>
            <a:ext cx="5512427" cy="57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2 - (c)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" b="5281"/>
          <a:stretch/>
        </p:blipFill>
        <p:spPr>
          <a:xfrm>
            <a:off x="2268638" y="1116281"/>
            <a:ext cx="4606722" cy="5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4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3 - (a)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 b="21904"/>
          <a:stretch/>
        </p:blipFill>
        <p:spPr>
          <a:xfrm>
            <a:off x="1643165" y="1101829"/>
            <a:ext cx="5862040" cy="57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3 - (a) continued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8" b="7360"/>
          <a:stretch/>
        </p:blipFill>
        <p:spPr>
          <a:xfrm>
            <a:off x="2147159" y="1116281"/>
            <a:ext cx="4849683" cy="57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3 - (b)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9610"/>
          <a:stretch/>
        </p:blipFill>
        <p:spPr>
          <a:xfrm>
            <a:off x="2110674" y="1116281"/>
            <a:ext cx="4931393" cy="5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1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b="4416"/>
          <a:stretch/>
        </p:blipFill>
        <p:spPr>
          <a:xfrm>
            <a:off x="2230284" y="1116281"/>
            <a:ext cx="4689643" cy="5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2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32121"/>
          <a:stretch/>
        </p:blipFill>
        <p:spPr>
          <a:xfrm>
            <a:off x="1173032" y="1116281"/>
            <a:ext cx="6816343" cy="57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111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631" y="327308"/>
            <a:ext cx="543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Problem 3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 b="30043"/>
          <a:stretch/>
        </p:blipFill>
        <p:spPr>
          <a:xfrm>
            <a:off x="1447221" y="1116281"/>
            <a:ext cx="6249555" cy="57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61</Words>
  <Application>Microsoft Macintosh PowerPoint</Application>
  <PresentationFormat>On-screen Show (4:3)</PresentationFormat>
  <Paragraphs>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alexander.ling3@gmail.com</dc:creator>
  <cp:lastModifiedBy>Sarah Guyan Li</cp:lastModifiedBy>
  <cp:revision>8</cp:revision>
  <dcterms:created xsi:type="dcterms:W3CDTF">2018-10-24T00:37:57Z</dcterms:created>
  <dcterms:modified xsi:type="dcterms:W3CDTF">2018-10-28T03:01:33Z</dcterms:modified>
</cp:coreProperties>
</file>